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95362" autoAdjust="0"/>
  </p:normalViewPr>
  <p:slideViewPr>
    <p:cSldViewPr showGuides="1">
      <p:cViewPr>
        <p:scale>
          <a:sx n="60" d="100"/>
          <a:sy n="60" d="100"/>
        </p:scale>
        <p:origin x="-1140" y="-672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09/03/2020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2020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8480" y="0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</a:t>
            </a:r>
            <a:r>
              <a:rPr lang="tr-TR" sz="2000" b="1" dirty="0" smtClean="0">
                <a:solidFill>
                  <a:srgbClr val="0070C0"/>
                </a:solidFill>
              </a:rPr>
              <a:t>ORTAOKULU</a:t>
            </a:r>
          </a:p>
          <a:p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380960" y="2214554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latin typeface="+mj-lt"/>
              </a:rPr>
              <a:t>İNALÖZÜ</a:t>
            </a:r>
            <a:endParaRPr lang="en-US" sz="4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ORTAOKULU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9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70C0"/>
                </a:solidFill>
              </a:rPr>
              <a:t>İNALÖZÜ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681</Words>
  <Application>Microsoft Office PowerPoint</Application>
  <PresentationFormat>Özel</PresentationFormat>
  <Paragraphs>206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mbi</cp:lastModifiedBy>
  <cp:revision>285</cp:revision>
  <dcterms:created xsi:type="dcterms:W3CDTF">2014-09-22T14:05:42Z</dcterms:created>
  <dcterms:modified xsi:type="dcterms:W3CDTF">2020-03-09T10:54:59Z</dcterms:modified>
</cp:coreProperties>
</file>